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1" r:id="rId4"/>
    <p:sldId id="258" r:id="rId5"/>
    <p:sldId id="270" r:id="rId6"/>
    <p:sldId id="260" r:id="rId7"/>
    <p:sldId id="271" r:id="rId8"/>
    <p:sldId id="275" r:id="rId9"/>
    <p:sldId id="273" r:id="rId10"/>
    <p:sldId id="27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432A3E-E5EF-4271-95CA-96BB4DC7B810}" v="5" dt="2022-01-25T11:00:39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4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민석" userId="45376c37-3e1c-4919-b9d5-8e0b61ff952b" providerId="ADAL" clId="{A8432A3E-E5EF-4271-95CA-96BB4DC7B810}"/>
    <pc:docChg chg="undo custSel addSld delSld modSld">
      <pc:chgData name="강민석" userId="45376c37-3e1c-4919-b9d5-8e0b61ff952b" providerId="ADAL" clId="{A8432A3E-E5EF-4271-95CA-96BB4DC7B810}" dt="2022-01-25T11:03:28.817" v="50" actId="20577"/>
      <pc:docMkLst>
        <pc:docMk/>
      </pc:docMkLst>
      <pc:sldChg chg="add del">
        <pc:chgData name="강민석" userId="45376c37-3e1c-4919-b9d5-8e0b61ff952b" providerId="ADAL" clId="{A8432A3E-E5EF-4271-95CA-96BB4DC7B810}" dt="2022-01-25T10:58:32.262" v="24" actId="2696"/>
        <pc:sldMkLst>
          <pc:docMk/>
          <pc:sldMk cId="4107853995" sldId="259"/>
        </pc:sldMkLst>
      </pc:sldChg>
      <pc:sldChg chg="modSp mod">
        <pc:chgData name="강민석" userId="45376c37-3e1c-4919-b9d5-8e0b61ff952b" providerId="ADAL" clId="{A8432A3E-E5EF-4271-95CA-96BB4DC7B810}" dt="2022-01-25T11:01:59.931" v="48" actId="20577"/>
        <pc:sldMkLst>
          <pc:docMk/>
          <pc:sldMk cId="2696348207" sldId="260"/>
        </pc:sldMkLst>
        <pc:spChg chg="mod">
          <ac:chgData name="강민석" userId="45376c37-3e1c-4919-b9d5-8e0b61ff952b" providerId="ADAL" clId="{A8432A3E-E5EF-4271-95CA-96BB4DC7B810}" dt="2022-01-25T11:01:59.931" v="48" actId="20577"/>
          <ac:spMkLst>
            <pc:docMk/>
            <pc:sldMk cId="2696348207" sldId="260"/>
            <ac:spMk id="18" creationId="{5269568A-5AF6-4D69-8785-F477B54DA1A3}"/>
          </ac:spMkLst>
        </pc:spChg>
      </pc:sldChg>
      <pc:sldChg chg="delSp add del setBg delDesignElem">
        <pc:chgData name="강민석" userId="45376c37-3e1c-4919-b9d5-8e0b61ff952b" providerId="ADAL" clId="{A8432A3E-E5EF-4271-95CA-96BB4DC7B810}" dt="2022-01-25T10:58:29.415" v="20" actId="2696"/>
        <pc:sldMkLst>
          <pc:docMk/>
          <pc:sldMk cId="3925241173" sldId="262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3925241173" sldId="262"/>
            <ac:spMk id="21" creationId="{92B0CFF1-78D7-4A83-A95E-71F9E3831622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925241173" sldId="262"/>
            <ac:cxnSpMk id="23" creationId="{E9615127-4E4B-44AE-B157-C50975D41902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925241173" sldId="262"/>
            <ac:cxnSpMk id="25" creationId="{B607C7DF-2703-4D3B-B500-8182840C0A29}"/>
          </ac:cxnSpMkLst>
        </pc:cxnChg>
      </pc:sldChg>
      <pc:sldChg chg="delSp add del setBg delDesignElem">
        <pc:chgData name="강민석" userId="45376c37-3e1c-4919-b9d5-8e0b61ff952b" providerId="ADAL" clId="{A8432A3E-E5EF-4271-95CA-96BB4DC7B810}" dt="2022-01-25T10:58:29.446" v="21" actId="2696"/>
        <pc:sldMkLst>
          <pc:docMk/>
          <pc:sldMk cId="3529634710" sldId="263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3529634710" sldId="263"/>
            <ac:spMk id="21" creationId="{92B0CFF1-78D7-4A83-A95E-71F9E3831622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529634710" sldId="263"/>
            <ac:cxnSpMk id="23" creationId="{E9615127-4E4B-44AE-B157-C50975D41902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529634710" sldId="263"/>
            <ac:cxnSpMk id="25" creationId="{B607C7DF-2703-4D3B-B500-8182840C0A29}"/>
          </ac:cxnSpMkLst>
        </pc:cxnChg>
      </pc:sldChg>
      <pc:sldChg chg="delSp add del setBg delDesignElem">
        <pc:chgData name="강민석" userId="45376c37-3e1c-4919-b9d5-8e0b61ff952b" providerId="ADAL" clId="{A8432A3E-E5EF-4271-95CA-96BB4DC7B810}" dt="2022-01-25T10:58:29.476" v="22" actId="2696"/>
        <pc:sldMkLst>
          <pc:docMk/>
          <pc:sldMk cId="3998843473" sldId="264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3998843473" sldId="264"/>
            <ac:spMk id="21" creationId="{92B0CFF1-78D7-4A83-A95E-71F9E3831622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998843473" sldId="264"/>
            <ac:cxnSpMk id="23" creationId="{E9615127-4E4B-44AE-B157-C50975D41902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3998843473" sldId="264"/>
            <ac:cxnSpMk id="25" creationId="{B607C7DF-2703-4D3B-B500-8182840C0A29}"/>
          </ac:cxnSpMkLst>
        </pc:cxnChg>
      </pc:sldChg>
      <pc:sldChg chg="delSp add del setBg delDesignElem">
        <pc:chgData name="강민석" userId="45376c37-3e1c-4919-b9d5-8e0b61ff952b" providerId="ADAL" clId="{A8432A3E-E5EF-4271-95CA-96BB4DC7B810}" dt="2022-01-25T10:58:31.698" v="23" actId="2696"/>
        <pc:sldMkLst>
          <pc:docMk/>
          <pc:sldMk cId="1986593196" sldId="265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1986593196" sldId="265"/>
            <ac:spMk id="21" creationId="{92B0CFF1-78D7-4A83-A95E-71F9E3831622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1986593196" sldId="265"/>
            <ac:cxnSpMk id="23" creationId="{E9615127-4E4B-44AE-B157-C50975D41902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1986593196" sldId="265"/>
            <ac:cxnSpMk id="25" creationId="{B607C7DF-2703-4D3B-B500-8182840C0A29}"/>
          </ac:cxnSpMkLst>
        </pc:cxnChg>
      </pc:sldChg>
      <pc:sldChg chg="add del">
        <pc:chgData name="강민석" userId="45376c37-3e1c-4919-b9d5-8e0b61ff952b" providerId="ADAL" clId="{A8432A3E-E5EF-4271-95CA-96BB4DC7B810}" dt="2022-01-25T10:58:32.834" v="25" actId="2696"/>
        <pc:sldMkLst>
          <pc:docMk/>
          <pc:sldMk cId="2951103192" sldId="266"/>
        </pc:sldMkLst>
      </pc:sldChg>
      <pc:sldChg chg="modSp mod">
        <pc:chgData name="강민석" userId="45376c37-3e1c-4919-b9d5-8e0b61ff952b" providerId="ADAL" clId="{A8432A3E-E5EF-4271-95CA-96BB4DC7B810}" dt="2022-01-25T11:00:39.517" v="47"/>
        <pc:sldMkLst>
          <pc:docMk/>
          <pc:sldMk cId="908673209" sldId="270"/>
        </pc:sldMkLst>
        <pc:spChg chg="mod">
          <ac:chgData name="강민석" userId="45376c37-3e1c-4919-b9d5-8e0b61ff952b" providerId="ADAL" clId="{A8432A3E-E5EF-4271-95CA-96BB4DC7B810}" dt="2022-01-25T11:00:39.517" v="47"/>
          <ac:spMkLst>
            <pc:docMk/>
            <pc:sldMk cId="908673209" sldId="270"/>
            <ac:spMk id="3" creationId="{4B834F17-62D2-4F1E-B3C8-954A1A75D043}"/>
          </ac:spMkLst>
        </pc:spChg>
      </pc:sldChg>
      <pc:sldChg chg="modSp mod">
        <pc:chgData name="강민석" userId="45376c37-3e1c-4919-b9d5-8e0b61ff952b" providerId="ADAL" clId="{A8432A3E-E5EF-4271-95CA-96BB4DC7B810}" dt="2022-01-25T11:03:28.817" v="50" actId="20577"/>
        <pc:sldMkLst>
          <pc:docMk/>
          <pc:sldMk cId="239794000" sldId="275"/>
        </pc:sldMkLst>
        <pc:spChg chg="mod">
          <ac:chgData name="강민석" userId="45376c37-3e1c-4919-b9d5-8e0b61ff952b" providerId="ADAL" clId="{A8432A3E-E5EF-4271-95CA-96BB4DC7B810}" dt="2022-01-25T11:03:28.817" v="50" actId="20577"/>
          <ac:spMkLst>
            <pc:docMk/>
            <pc:sldMk cId="239794000" sldId="275"/>
            <ac:spMk id="18" creationId="{5269568A-5AF6-4D69-8785-F477B54DA1A3}"/>
          </ac:spMkLst>
        </pc:spChg>
      </pc:sldChg>
      <pc:sldChg chg="delSp add del setBg delDesignElem">
        <pc:chgData name="강민석" userId="45376c37-3e1c-4919-b9d5-8e0b61ff952b" providerId="ADAL" clId="{A8432A3E-E5EF-4271-95CA-96BB4DC7B810}" dt="2022-01-25T10:58:27.262" v="15" actId="2696"/>
        <pc:sldMkLst>
          <pc:docMk/>
          <pc:sldMk cId="69454064" sldId="277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69454064" sldId="277"/>
            <ac:spMk id="23" creationId="{B6D694DB-A3FC-4F14-A225-17BEBA4416DA}"/>
          </ac:spMkLst>
        </pc:spChg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69454064" sldId="277"/>
            <ac:spMk id="25" creationId="{6233B4D5-2565-4CC0-A9B1-C9EA9E9DE306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69454064" sldId="277"/>
            <ac:cxnSpMk id="27" creationId="{6D02D326-F829-4915-A540-3A4D5ADFC3D5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69454064" sldId="277"/>
            <ac:cxnSpMk id="29" creationId="{D528E080-CC35-4F6C-9D3C-949904DC4D5F}"/>
          </ac:cxnSpMkLst>
        </pc:cxnChg>
      </pc:sldChg>
      <pc:sldChg chg="addSp delSp modSp add del mod setBg delDesignElem">
        <pc:chgData name="강민석" userId="45376c37-3e1c-4919-b9d5-8e0b61ff952b" providerId="ADAL" clId="{A8432A3E-E5EF-4271-95CA-96BB4DC7B810}" dt="2022-01-25T10:58:27.812" v="16" actId="2696"/>
        <pc:sldMkLst>
          <pc:docMk/>
          <pc:sldMk cId="2370511412" sldId="278"/>
        </pc:sldMkLst>
        <pc:spChg chg="mod">
          <ac:chgData name="강민석" userId="45376c37-3e1c-4919-b9d5-8e0b61ff952b" providerId="ADAL" clId="{A8432A3E-E5EF-4271-95CA-96BB4DC7B810}" dt="2022-01-25T08:41:10.720" v="8" actId="26606"/>
          <ac:spMkLst>
            <pc:docMk/>
            <pc:sldMk cId="2370511412" sldId="278"/>
            <ac:spMk id="3" creationId="{AECA9283-DA9F-4860-8618-951EF02E444D}"/>
          </ac:spMkLst>
        </pc:spChg>
        <pc:spChg chg="add">
          <ac:chgData name="강민석" userId="45376c37-3e1c-4919-b9d5-8e0b61ff952b" providerId="ADAL" clId="{A8432A3E-E5EF-4271-95CA-96BB4DC7B810}" dt="2022-01-25T08:41:10.720" v="8" actId="26606"/>
          <ac:spMkLst>
            <pc:docMk/>
            <pc:sldMk cId="2370511412" sldId="278"/>
            <ac:spMk id="22" creationId="{92B0CFF1-78D7-4A83-A95E-71F9E3831622}"/>
          </ac:spMkLst>
        </pc:spChg>
        <pc:spChg chg="add">
          <ac:chgData name="강민석" userId="45376c37-3e1c-4919-b9d5-8e0b61ff952b" providerId="ADAL" clId="{A8432A3E-E5EF-4271-95CA-96BB4DC7B810}" dt="2022-01-25T08:41:10.720" v="8" actId="26606"/>
          <ac:spMkLst>
            <pc:docMk/>
            <pc:sldMk cId="2370511412" sldId="278"/>
            <ac:spMk id="24" creationId="{C34B9DE3-1715-4EE3-99FA-C9BC12F5DBA1}"/>
          </ac:spMkLst>
        </pc:spChg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2370511412" sldId="278"/>
            <ac:spMk id="36" creationId="{92B0CFF1-78D7-4A83-A95E-71F9E3831622}"/>
          </ac:spMkLst>
        </pc:spChg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2370511412" sldId="278"/>
            <ac:spMk id="38" creationId="{C34B9DE3-1715-4EE3-99FA-C9BC12F5DBA1}"/>
          </ac:spMkLst>
        </pc:spChg>
        <pc:cxnChg chg="add">
          <ac:chgData name="강민석" userId="45376c37-3e1c-4919-b9d5-8e0b61ff952b" providerId="ADAL" clId="{A8432A3E-E5EF-4271-95CA-96BB4DC7B810}" dt="2022-01-25T08:41:10.720" v="8" actId="26606"/>
          <ac:cxnSpMkLst>
            <pc:docMk/>
            <pc:sldMk cId="2370511412" sldId="278"/>
            <ac:cxnSpMk id="26" creationId="{6108BD3D-CFD0-4A15-ACF6-EBC254CD7CF1}"/>
          </ac:cxnSpMkLst>
        </pc:cxnChg>
        <pc:cxnChg chg="add">
          <ac:chgData name="강민석" userId="45376c37-3e1c-4919-b9d5-8e0b61ff952b" providerId="ADAL" clId="{A8432A3E-E5EF-4271-95CA-96BB4DC7B810}" dt="2022-01-25T08:41:10.720" v="8" actId="26606"/>
          <ac:cxnSpMkLst>
            <pc:docMk/>
            <pc:sldMk cId="2370511412" sldId="278"/>
            <ac:cxnSpMk id="28" creationId="{DB2019E5-6C31-4640-A135-6BBA7FFCF694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2370511412" sldId="278"/>
            <ac:cxnSpMk id="40" creationId="{6108BD3D-CFD0-4A15-ACF6-EBC254CD7CF1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2370511412" sldId="278"/>
            <ac:cxnSpMk id="42" creationId="{DB2019E5-6C31-4640-A135-6BBA7FFCF694}"/>
          </ac:cxnSpMkLst>
        </pc:cxnChg>
      </pc:sldChg>
      <pc:sldChg chg="add del">
        <pc:chgData name="강민석" userId="45376c37-3e1c-4919-b9d5-8e0b61ff952b" providerId="ADAL" clId="{A8432A3E-E5EF-4271-95CA-96BB4DC7B810}" dt="2022-01-25T10:58:28.311" v="17" actId="2696"/>
        <pc:sldMkLst>
          <pc:docMk/>
          <pc:sldMk cId="3695689018" sldId="279"/>
        </pc:sldMkLst>
      </pc:sldChg>
      <pc:sldChg chg="add del">
        <pc:chgData name="강민석" userId="45376c37-3e1c-4919-b9d5-8e0b61ff952b" providerId="ADAL" clId="{A8432A3E-E5EF-4271-95CA-96BB4DC7B810}" dt="2022-01-25T10:58:28.872" v="18" actId="2696"/>
        <pc:sldMkLst>
          <pc:docMk/>
          <pc:sldMk cId="52283234" sldId="280"/>
        </pc:sldMkLst>
      </pc:sldChg>
      <pc:sldChg chg="delSp add del setBg delDesignElem">
        <pc:chgData name="강민석" userId="45376c37-3e1c-4919-b9d5-8e0b61ff952b" providerId="ADAL" clId="{A8432A3E-E5EF-4271-95CA-96BB4DC7B810}" dt="2022-01-25T10:58:29.383" v="19" actId="2696"/>
        <pc:sldMkLst>
          <pc:docMk/>
          <pc:sldMk cId="2515010715" sldId="281"/>
        </pc:sldMkLst>
        <pc:spChg chg="del">
          <ac:chgData name="강민석" userId="45376c37-3e1c-4919-b9d5-8e0b61ff952b" providerId="ADAL" clId="{A8432A3E-E5EF-4271-95CA-96BB4DC7B810}" dt="2022-01-25T08:40:37.058" v="7"/>
          <ac:spMkLst>
            <pc:docMk/>
            <pc:sldMk cId="2515010715" sldId="281"/>
            <ac:spMk id="12" creationId="{92B0CFF1-78D7-4A83-A95E-71F9E3831622}"/>
          </ac:spMkLst>
        </pc:sp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2515010715" sldId="281"/>
            <ac:cxnSpMk id="14" creationId="{E9615127-4E4B-44AE-B157-C50975D41902}"/>
          </ac:cxnSpMkLst>
        </pc:cxnChg>
        <pc:cxnChg chg="del">
          <ac:chgData name="강민석" userId="45376c37-3e1c-4919-b9d5-8e0b61ff952b" providerId="ADAL" clId="{A8432A3E-E5EF-4271-95CA-96BB4DC7B810}" dt="2022-01-25T08:40:37.058" v="7"/>
          <ac:cxnSpMkLst>
            <pc:docMk/>
            <pc:sldMk cId="2515010715" sldId="281"/>
            <ac:cxnSpMk id="16" creationId="{B607C7DF-2703-4D3B-B500-8182840C0A29}"/>
          </ac:cxnSpMkLst>
        </pc:cxnChg>
      </pc:sldChg>
      <pc:sldChg chg="addSp delSp modSp add del mod chgLayout">
        <pc:chgData name="강민석" userId="45376c37-3e1c-4919-b9d5-8e0b61ff952b" providerId="ADAL" clId="{A8432A3E-E5EF-4271-95CA-96BB4DC7B810}" dt="2022-01-25T10:58:26.407" v="14" actId="2696"/>
        <pc:sldMkLst>
          <pc:docMk/>
          <pc:sldMk cId="2889499894" sldId="1444"/>
        </pc:sldMkLst>
        <pc:spChg chg="mod or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2" creationId="{00000000-0000-0000-0000-000000000000}"/>
          </ac:spMkLst>
        </pc:spChg>
        <pc:spChg chg="add del mod">
          <ac:chgData name="강민석" userId="45376c37-3e1c-4919-b9d5-8e0b61ff952b" providerId="ADAL" clId="{A8432A3E-E5EF-4271-95CA-96BB4DC7B810}" dt="2022-01-25T08:42:43.154" v="10" actId="6264"/>
          <ac:spMkLst>
            <pc:docMk/>
            <pc:sldMk cId="2889499894" sldId="1444"/>
            <ac:spMk id="3" creationId="{4C762DDF-0350-46C6-AF85-94F4125F7656}"/>
          </ac:spMkLst>
        </pc:spChg>
        <pc:spChg chg="mod or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4" creationId="{90F724D2-AFAA-493B-9756-298004B97D8F}"/>
          </ac:spMkLst>
        </pc:spChg>
        <pc:spChg chg="add del mod">
          <ac:chgData name="강민석" userId="45376c37-3e1c-4919-b9d5-8e0b61ff952b" providerId="ADAL" clId="{A8432A3E-E5EF-4271-95CA-96BB4DC7B810}" dt="2022-01-25T08:42:43.154" v="10" actId="6264"/>
          <ac:spMkLst>
            <pc:docMk/>
            <pc:sldMk cId="2889499894" sldId="1444"/>
            <ac:spMk id="11" creationId="{9C6C1318-B3B3-417E-9596-F1C5AD4245C2}"/>
          </ac:spMkLst>
        </pc:spChg>
        <pc:spChg chg="add del mod ord">
          <ac:chgData name="강민석" userId="45376c37-3e1c-4919-b9d5-8e0b61ff952b" providerId="ADAL" clId="{A8432A3E-E5EF-4271-95CA-96BB4DC7B810}" dt="2022-01-25T08:42:44.399" v="11" actId="6264"/>
          <ac:spMkLst>
            <pc:docMk/>
            <pc:sldMk cId="2889499894" sldId="1444"/>
            <ac:spMk id="15" creationId="{36074E50-77A6-42F2-BCF6-3E91F67D39A8}"/>
          </ac:spMkLst>
        </pc:spChg>
        <pc:spChg chg="add del mod">
          <ac:chgData name="강민석" userId="45376c37-3e1c-4919-b9d5-8e0b61ff952b" providerId="ADAL" clId="{A8432A3E-E5EF-4271-95CA-96BB4DC7B810}" dt="2022-01-25T08:42:44.399" v="11" actId="6264"/>
          <ac:spMkLst>
            <pc:docMk/>
            <pc:sldMk cId="2889499894" sldId="1444"/>
            <ac:spMk id="16" creationId="{C266CB46-17AF-4BD5-BEF8-36636D538EFC}"/>
          </ac:spMkLst>
        </pc:spChg>
        <pc:spChg chg="add del mod">
          <ac:chgData name="강민석" userId="45376c37-3e1c-4919-b9d5-8e0b61ff952b" providerId="ADAL" clId="{A8432A3E-E5EF-4271-95CA-96BB4DC7B810}" dt="2022-01-25T08:42:44.399" v="11" actId="6264"/>
          <ac:spMkLst>
            <pc:docMk/>
            <pc:sldMk cId="2889499894" sldId="1444"/>
            <ac:spMk id="17" creationId="{577F10F9-DC38-4C2B-9FFF-CE2A764C2A69}"/>
          </ac:spMkLst>
        </pc:spChg>
        <pc:spChg chg="add del mod or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18" creationId="{3B48982D-1637-4087-B816-1403F14D8421}"/>
          </ac:spMkLst>
        </pc:spChg>
        <pc:spChg chg="add del mo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19" creationId="{EE00EAD1-E36C-4355-90B0-D0AD53A899A5}"/>
          </ac:spMkLst>
        </pc:spChg>
        <pc:spChg chg="add del mo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20" creationId="{BE68B3EF-C6DB-4FDD-9153-ADC095032939}"/>
          </ac:spMkLst>
        </pc:spChg>
        <pc:spChg chg="add del mod ord">
          <ac:chgData name="강민석" userId="45376c37-3e1c-4919-b9d5-8e0b61ff952b" providerId="ADAL" clId="{A8432A3E-E5EF-4271-95CA-96BB4DC7B810}" dt="2022-01-25T08:42:47.530" v="13" actId="6264"/>
          <ac:spMkLst>
            <pc:docMk/>
            <pc:sldMk cId="2889499894" sldId="1444"/>
            <ac:spMk id="21" creationId="{BFEB3AED-43A9-4A1B-9DC4-978E5F625910}"/>
          </ac:spMkLst>
        </pc:spChg>
      </pc:sldChg>
      <pc:sldMasterChg chg="delSldLayout">
        <pc:chgData name="강민석" userId="45376c37-3e1c-4919-b9d5-8e0b61ff952b" providerId="ADAL" clId="{A8432A3E-E5EF-4271-95CA-96BB4DC7B810}" dt="2022-01-25T10:58:26.407" v="14" actId="2696"/>
        <pc:sldMasterMkLst>
          <pc:docMk/>
          <pc:sldMasterMk cId="436388010" sldId="2147483660"/>
        </pc:sldMasterMkLst>
        <pc:sldLayoutChg chg="del">
          <pc:chgData name="강민석" userId="45376c37-3e1c-4919-b9d5-8e0b61ff952b" providerId="ADAL" clId="{A8432A3E-E5EF-4271-95CA-96BB4DC7B810}" dt="2022-01-25T10:58:26.407" v="14" actId="2696"/>
          <pc:sldLayoutMkLst>
            <pc:docMk/>
            <pc:sldMasterMk cId="436388010" sldId="2147483660"/>
            <pc:sldLayoutMk cId="1720207522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06861-75ED-46C6-BD1E-970D2AF12DBD}" type="datetimeFigureOut">
              <a:rPr lang="ko-KR" altLang="en-US" smtClean="0"/>
              <a:t>2022-01-25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338069-106C-42A3-ADD5-0C05EA7970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610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342FE-E00B-4FAF-8F73-F722060EBA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8408"/>
            <a:ext cx="10506991" cy="2531555"/>
          </a:xfrm>
          <a:prstGeom prst="rect">
            <a:avLst/>
          </a:prstGeom>
        </p:spPr>
        <p:txBody>
          <a:bodyPr anchor="b"/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C1CCE2-4461-473E-B23C-34C8CCF04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3602038"/>
            <a:ext cx="10506991" cy="2277554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A551A-CE2F-4E35-A714-B1F04D4B4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5C907-6594-4DFF-A32B-449C3BA9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76D75-E9DA-4660-AC52-51BA63FCB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EFA84C-D756-4DC7-AA46-68D776F37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220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1999A10-4355-4A13-B008-196B21AB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2600" y="483576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36D448-AFEA-4483-B0E4-00284052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6234-4516-4303-8F60-A8127D89A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192" y="3103131"/>
            <a:ext cx="10506991" cy="30929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B5D50-A474-462B-A807-DF186B1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BF1DAF-2E2D-46ED-AA3E-3D2FE4039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C771-EB13-4EB5-A0A2-3968C6AB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B596B8-8230-4695-8D76-F06AFA815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3EBF93-5FD9-4F4E-8485-7B937145C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97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B4D06-C7C6-4949-8EB2-F03ED999A2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041710" y="978408"/>
            <a:ext cx="2947881" cy="512477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21B9D-8C11-4176-AF22-89F972E21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84632" y="978408"/>
            <a:ext cx="7256453" cy="51247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E1C-8E18-4A35-9BD8-427B1D14B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16CDB-7BB6-4DD2-A626-6DA8E569F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0403B-439E-449F-83B1-799EEC239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9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3735-A77F-440D-9448-6AE7C204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1579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6C6EE-D55E-454B-B28C-EC73D1DB4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A2905-6D2E-4319-9521-61452AB8F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C7550-84E8-49D3-B419-6F5F327D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D2C6B-EA5D-4D97-BC84-6C860D536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4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1B299E6-11CC-4181-86C3-528A13F1F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22232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03473-0A64-4F9F-833B-8D64E390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9"/>
            <a:ext cx="10515600" cy="2716769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73736-B424-40F2-B562-6DC10E5ED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4171445"/>
            <a:ext cx="10515600" cy="1918205"/>
          </a:xfrm>
        </p:spPr>
        <p:txBody>
          <a:bodyPr>
            <a:normAutofit/>
          </a:bodyPr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48851-37C0-478D-B722-D76C817D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E063E-66CE-4C18-91FA-D14AE052D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66D3D-FD62-470C-BC3C-A03771A3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FF0049-0231-4557-A707-569556F0C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3922232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7A0DB1-87C8-4BF4-B2A2-F9CA6ED05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C29209-8A8F-48A7-8BA2-AFADA37CB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823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66BE9C-AE7C-4C39-9694-C32D6939B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483577"/>
            <a:ext cx="11147071" cy="243482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ACC42C-303A-4BDF-990A-2B07967BC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978408"/>
            <a:ext cx="11147071" cy="17552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5CEF-353E-4E14-83AD-ACADDC08D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260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5ECEF-9654-4AC1-BF77-7BC602BBD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11120" y="3103131"/>
            <a:ext cx="5418551" cy="30738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922FC8-BC06-407B-A82B-DA62B33A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5B701-4E1F-48AA-8A3C-ED5DD9151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BCA31-8AC7-46F5-BCAB-41D54DF83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BA86D8-2A29-4A0E-AEA0-39B41C4187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291840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85E13E-918A-4D04-9E84-94148D7C8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5E892-D975-4DD6-8583-A14DDBE8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1" y="978407"/>
            <a:ext cx="11145039" cy="1339584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1F7700-CECC-4881-BE5C-A13CD825B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632" y="2500921"/>
            <a:ext cx="5346222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4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A50766-520A-44C5-943E-569222B74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632" y="3428999"/>
            <a:ext cx="5346222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F7E42-976A-4239-8006-D68538D4B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7120" y="2500921"/>
            <a:ext cx="5372551" cy="823912"/>
          </a:xfrm>
        </p:spPr>
        <p:txBody>
          <a:bodyPr anchor="b"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CA329-951F-4391-ADC5-7EA320B778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120" y="3428999"/>
            <a:ext cx="5372551" cy="2760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BEC22A-DA46-460C-B865-D928C20A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2D647-42C5-4AB7-BB71-3A4406571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" y="6419088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0B2B67-714C-46DA-85E5-598B4244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9591" y="-7190"/>
            <a:ext cx="640080" cy="365125"/>
          </a:xfrm>
        </p:spPr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8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D4B6724-AB30-4E7C-BE2B-ECD94FF1B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1007" y="3933311"/>
            <a:ext cx="11147071" cy="243482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4BAB-2678-4A19-A575-C47CAF144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634472" cy="2591509"/>
          </a:xfrm>
          <a:prstGeom prst="rect">
            <a:avLst/>
          </a:prstGeo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47C89E-0ABD-4FD2-924C-894345AD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3026CE-9CC8-403B-88B1-184D1653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3D616-3C18-401B-A792-E75149FDF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EC6F70-D800-4067-A36A-5BBFC8018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3933311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B66CB6-8988-4FBA-8524-726765A5F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1007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17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73F84-0C6B-4EF4-9405-C38982499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CEC807-744E-4C5C-8B15-09AED3E57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BCB19-9F4B-474C-85C1-4A645A9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4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A88B0-DD6B-449B-AE32-D3192081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8"/>
            <a:ext cx="4287393" cy="2450592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22ED6-5B69-4B3B-BF96-3A75F2107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7" y="987425"/>
            <a:ext cx="644648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04043-D45F-440A-A15D-2718A913E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0072DC-7326-43E7-806C-B690C439E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89A0F-B8C6-4AA6-A9C4-4A454F422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7A616-A4F2-4FC5-88DE-B4E6BA54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34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B773D-D007-4687-BA9C-9F229829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2" y="978407"/>
            <a:ext cx="4287393" cy="2450593"/>
          </a:xfrm>
          <a:prstGeom prst="rect">
            <a:avLst/>
          </a:prstGeom>
        </p:spPr>
        <p:txBody>
          <a:bodyPr anchor="b"/>
          <a:lstStyle>
            <a:lvl1pPr>
              <a:defRPr lang="en-US" sz="5400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A75FC-78D2-4EF5-884F-11B7BACF79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446483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CE0BB-D335-4391-A23F-194C575CA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4632" y="3645074"/>
            <a:ext cx="4287393" cy="2223914"/>
          </a:xfrm>
        </p:spPr>
        <p:txBody>
          <a:bodyPr/>
          <a:lstStyle>
            <a:lvl1pPr marL="0" indent="0">
              <a:buNone/>
              <a:defRPr lang="en-US" sz="240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701E1-B97B-4DA5-B9AD-07B7C124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8F32D-D8B6-4B9E-9CBF-DCAC30B7B93D}" type="datetimeFigureOut">
              <a:rPr lang="en-US" smtClean="0"/>
              <a:t>1/25/2022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6D9CF8-F42F-4618-9F26-8BFE5648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A2023-1ECA-4A96-BDC7-F7FA4368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53ECD-7F6D-420D-93CA-D8D15EB427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7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87A535-3CAC-46BC-B2B2-3AE83EC3A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8408"/>
            <a:ext cx="10506991" cy="2153099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EBDBD-59EC-46ED-BE79-6D37B531D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600" y="3306870"/>
            <a:ext cx="10506991" cy="257272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21F5C-FD3D-42C7-90F4-5ECE6FFCFE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84632" y="100584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fld id="{81B8F32D-D8B6-4B9E-9CBF-DCAC30B7B93D}" type="datetimeFigureOut">
              <a:rPr lang="en-US" smtClean="0"/>
              <a:pPr/>
              <a:t>1/25/2022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E63D50-6D0B-4963-97B9-A32AE6323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419088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4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B5E08-CAC3-4C87-B143-5F8956AE90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9591" y="100584"/>
            <a:ext cx="6400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0553ECD-7F6D-420D-93CA-D8D15EB427A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08D74AC-B125-4E11-BA53-E9E3839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C76EBE-FB9D-4054-B5D8-19E3EAFE4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38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8000"/>
        </a:lnSpc>
        <a:spcBef>
          <a:spcPct val="0"/>
        </a:spcBef>
        <a:buNone/>
        <a:defRPr sz="6600" kern="1200" spc="7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8000"/>
        </a:lnSpc>
        <a:spcBef>
          <a:spcPts val="1000"/>
        </a:spcBef>
        <a:buFont typeface="Arial" panose="020B0604020202020204" pitchFamily="34" charset="0"/>
        <a:buNone/>
        <a:defRPr sz="2400" kern="1200" spc="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2000" kern="1200" spc="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Char char="•"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8000"/>
        </a:lnSpc>
        <a:spcBef>
          <a:spcPts val="500"/>
        </a:spcBef>
        <a:buFont typeface="Arial" panose="020B0604020202020204" pitchFamily="34" charset="0"/>
        <a:buNone/>
        <a:defRPr sz="1800" kern="1200" spc="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비디오 18">
            <a:extLst>
              <a:ext uri="{FF2B5EF4-FFF2-40B4-BE49-F238E27FC236}">
                <a16:creationId xmlns:a16="http://schemas.microsoft.com/office/drawing/2014/main" id="{DE86A47E-68A4-4F5A-86A6-3E68F3F74B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58"/>
          <a:stretch/>
        </p:blipFill>
        <p:spPr>
          <a:xfrm>
            <a:off x="1529" y="-173033"/>
            <a:ext cx="12188941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F66A3C3-9453-4719-AA89-BA8EA3707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971414"/>
            <a:ext cx="6494207" cy="1456659"/>
          </a:xfrm>
        </p:spPr>
        <p:txBody>
          <a:bodyPr>
            <a:noAutofit/>
          </a:bodyPr>
          <a:lstStyle/>
          <a:p>
            <a:pPr>
              <a:lnSpc>
                <a:spcPct val="108000"/>
              </a:lnSpc>
            </a:pPr>
            <a:r>
              <a:rPr lang="ko-KR" altLang="en-US" sz="4100" dirty="0">
                <a:solidFill>
                  <a:srgbClr val="FFFFFF"/>
                </a:solidFill>
              </a:rPr>
              <a:t>미국 주식 예측 모델을 통한 추천 포트폴리오 구성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A60B13-73BB-4642-B7BD-9779807770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600" y="2601116"/>
            <a:ext cx="5638801" cy="1655762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4</a:t>
            </a:r>
            <a:r>
              <a:rPr lang="ko-KR" altLang="en-US" dirty="0">
                <a:solidFill>
                  <a:srgbClr val="FFFFFF"/>
                </a:solidFill>
              </a:rPr>
              <a:t>주차 </a:t>
            </a:r>
            <a:r>
              <a:rPr lang="en-US" altLang="ko-KR" dirty="0">
                <a:solidFill>
                  <a:srgbClr val="FFFFFF"/>
                </a:solidFill>
              </a:rPr>
              <a:t>– </a:t>
            </a:r>
            <a:r>
              <a:rPr lang="ko-KR" altLang="en-US" dirty="0">
                <a:solidFill>
                  <a:srgbClr val="FFFFFF"/>
                </a:solidFill>
              </a:rPr>
              <a:t>주식 예측 </a:t>
            </a:r>
            <a:r>
              <a:rPr lang="en-US" altLang="ko-KR" dirty="0">
                <a:solidFill>
                  <a:srgbClr val="FFFFFF"/>
                </a:solidFill>
              </a:rPr>
              <a:t>LSTM </a:t>
            </a:r>
            <a:r>
              <a:rPr lang="ko-KR" altLang="en-US" dirty="0">
                <a:solidFill>
                  <a:srgbClr val="FFFFFF"/>
                </a:solidFill>
              </a:rPr>
              <a:t>모델 심화 개발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02D326-F829-4915-A540-3A4D5ADF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28E080-CC35-4F6C-9D3C-949904DC4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09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7CF88D-5DD8-460B-903A-2EEDE5BA2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7" y="861125"/>
            <a:ext cx="3372483" cy="13103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E3B4A6-99E3-40FB-A4FF-25235E371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17" y="4686565"/>
            <a:ext cx="3372483" cy="12941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7524EC4-F928-45A0-9D53-695A0863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2867" y="4959724"/>
            <a:ext cx="2918203" cy="11247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4BFAD3-C9A7-43B3-B54C-0E3D278D5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867" y="2166438"/>
            <a:ext cx="2938361" cy="111983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700346-D0F4-42CB-867B-63C1BCB1B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867" y="3563822"/>
            <a:ext cx="2938361" cy="111834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99F1FF3-DB88-49D9-B334-072BEA3F5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137" y="861125"/>
            <a:ext cx="3385820" cy="12914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EDCE8A-A24D-47EC-8313-7CDA71FF1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2474" y="2764662"/>
            <a:ext cx="3372483" cy="12914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0495185-9358-45C6-81DE-FAAE1FEC7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9137" y="4663334"/>
            <a:ext cx="3385820" cy="129798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762CD49-5F91-42F3-8BAA-83D8140819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980" y="2784148"/>
            <a:ext cx="3385820" cy="128970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3C505AC-DFDF-4978-A076-5BAE25D5D8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867" y="751406"/>
            <a:ext cx="2938361" cy="1116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68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4B9DE3-1715-4EE3-99FA-C9BC12F5D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문서의 그래프와 펜">
            <a:extLst>
              <a:ext uri="{FF2B5EF4-FFF2-40B4-BE49-F238E27FC236}">
                <a16:creationId xmlns:a16="http://schemas.microsoft.com/office/drawing/2014/main" id="{B683AEB6-7029-44DB-BB35-6E334056E2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05" r="-1" b="1430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E93E4B1-BFEC-4855-A679-6F2EC536A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759" y="829539"/>
            <a:ext cx="5613398" cy="1698508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 dirty="0">
                <a:solidFill>
                  <a:srgbClr val="FFFFFF"/>
                </a:solidFill>
              </a:rPr>
              <a:t>목차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08BD3D-CFD0-4A15-ACF6-EBC254CD7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A9283-DA9F-4860-8618-951EF02E4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779060"/>
            <a:ext cx="11147071" cy="3249397"/>
          </a:xfrm>
        </p:spPr>
        <p:txBody>
          <a:bodyPr anchor="b">
            <a:noAutofit/>
          </a:bodyPr>
          <a:lstStyle/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개요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과제 정의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데이터셋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1085850" lvl="1" indent="-400050">
              <a:lnSpc>
                <a:spcPct val="108000"/>
              </a:lnSpc>
              <a:buFont typeface="+mj-lt"/>
              <a:buAutoNum type="arabicPeriod"/>
            </a:pPr>
            <a:r>
              <a:rPr lang="ko-KR" altLang="en-US" sz="1600" dirty="0">
                <a:solidFill>
                  <a:srgbClr val="FFFFFF"/>
                </a:solidFill>
              </a:rPr>
              <a:t>과제 진행 프로세스</a:t>
            </a:r>
            <a:endParaRPr lang="en-US" altLang="ko-KR" sz="16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모델 구축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성능 평가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성능 개선</a:t>
            </a:r>
            <a:endParaRPr lang="en-US" altLang="ko-KR" sz="2000" dirty="0">
              <a:solidFill>
                <a:srgbClr val="FFFFFF"/>
              </a:solidFill>
            </a:endParaRPr>
          </a:p>
          <a:p>
            <a:pPr marL="514350" indent="-514350">
              <a:lnSpc>
                <a:spcPct val="108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rgbClr val="FFFFFF"/>
                </a:solidFill>
              </a:rPr>
              <a:t>결론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2019E5-6C31-4640-A135-6BBA7FFCF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064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826009"/>
            <a:ext cx="10884647" cy="760745"/>
          </a:xfrm>
        </p:spPr>
        <p:txBody>
          <a:bodyPr/>
          <a:lstStyle/>
          <a:p>
            <a:pPr algn="ctr"/>
            <a:r>
              <a:rPr lang="en-US" altLang="ko-KR" sz="4800" dirty="0"/>
              <a:t>1-1. </a:t>
            </a:r>
            <a:r>
              <a:rPr lang="ko-KR" altLang="en-US" sz="4800" dirty="0"/>
              <a:t>과제 정의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8" y="1914815"/>
            <a:ext cx="10884647" cy="335643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현황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ko-KR" altLang="en-US" dirty="0"/>
              <a:t>한 일반 투자자는 </a:t>
            </a:r>
            <a:r>
              <a:rPr lang="en-US" altLang="ko-KR" dirty="0"/>
              <a:t>1</a:t>
            </a:r>
            <a:r>
              <a:rPr lang="ko-KR" altLang="en-US" dirty="0"/>
              <a:t>년간 미국 주식 </a:t>
            </a:r>
            <a:r>
              <a:rPr lang="en-US" altLang="ko-KR" dirty="0"/>
              <a:t>10</a:t>
            </a:r>
            <a:r>
              <a:rPr lang="ko-KR" altLang="en-US" dirty="0"/>
              <a:t>종목에 투자를 고려 중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문제점</a:t>
            </a:r>
            <a:endParaRPr lang="en-US" altLang="ko-KR" dirty="0"/>
          </a:p>
          <a:p>
            <a:pPr marL="971550" lvl="1" indent="-285750">
              <a:buFontTx/>
              <a:buChar char="-"/>
            </a:pPr>
            <a:r>
              <a:rPr lang="en-US" altLang="ko-KR" dirty="0"/>
              <a:t>1</a:t>
            </a:r>
            <a:r>
              <a:rPr lang="ko-KR" altLang="en-US" dirty="0"/>
              <a:t>년 후에 어떤 종목이 상승하고</a:t>
            </a:r>
            <a:r>
              <a:rPr lang="en-US" altLang="ko-KR" dirty="0"/>
              <a:t>, </a:t>
            </a:r>
            <a:r>
              <a:rPr lang="ko-KR" altLang="en-US" dirty="0"/>
              <a:t>어떤 종목이 하락할 지 예측하기 어려움</a:t>
            </a:r>
            <a:endParaRPr lang="en-US" altLang="ko-KR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dirty="0"/>
              <a:t>프로젝트 주제</a:t>
            </a:r>
            <a:endParaRPr lang="en-US" altLang="ko-KR" dirty="0"/>
          </a:p>
          <a:p>
            <a:pPr marL="1028700" lvl="1" indent="-342900">
              <a:buFontTx/>
              <a:buChar char="-"/>
            </a:pPr>
            <a:r>
              <a:rPr lang="en-US" altLang="ko-KR" dirty="0"/>
              <a:t>10</a:t>
            </a:r>
            <a:r>
              <a:rPr lang="ko-KR" altLang="en-US" dirty="0"/>
              <a:t>종목의 주가를 예측하는 모델을 구축해 투자 고려 중인 일반 투자자에 추천 포트폴리오 제공</a:t>
            </a:r>
            <a:endParaRPr lang="en-US" altLang="ko-KR" dirty="0"/>
          </a:p>
          <a:p>
            <a:pPr marL="1028700" lvl="1" indent="-34290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35195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83422"/>
            <a:ext cx="5318432" cy="860224"/>
          </a:xfrm>
        </p:spPr>
        <p:txBody>
          <a:bodyPr/>
          <a:lstStyle/>
          <a:p>
            <a:r>
              <a:rPr lang="en-US" altLang="ko-KR" sz="4800" dirty="0"/>
              <a:t>1-2. </a:t>
            </a:r>
            <a:r>
              <a:rPr lang="ko-KR" altLang="en-US" sz="4800" dirty="0"/>
              <a:t>데이터셋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6E2DA7-79FB-491B-8B02-B92A772CD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71" y="1561217"/>
            <a:ext cx="5218052" cy="3735566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ko-KR" altLang="en-US" sz="2000" dirty="0"/>
              <a:t>최근 </a:t>
            </a:r>
            <a:r>
              <a:rPr lang="en-US" altLang="ko-KR" sz="2000" dirty="0"/>
              <a:t>10</a:t>
            </a:r>
            <a:r>
              <a:rPr lang="ko-KR" altLang="en-US" sz="2000" dirty="0"/>
              <a:t>년 간의 애플 일일 주가 데이터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Yahoo finance</a:t>
            </a:r>
            <a:r>
              <a:rPr lang="ko-KR" altLang="en-US" sz="2000" dirty="0"/>
              <a:t>에서 데이터 추출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en-US" altLang="ko-KR" sz="2000" dirty="0"/>
              <a:t>Columns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High : </a:t>
            </a:r>
            <a:r>
              <a:rPr lang="ko-KR" altLang="en-US" sz="1600" dirty="0"/>
              <a:t>고가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Low : </a:t>
            </a:r>
            <a:r>
              <a:rPr lang="ko-KR" altLang="en-US" sz="1600" dirty="0"/>
              <a:t>저가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Open : </a:t>
            </a:r>
            <a:r>
              <a:rPr lang="ko-KR" altLang="en-US" sz="1600" dirty="0"/>
              <a:t>시가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>
                <a:solidFill>
                  <a:srgbClr val="C00000"/>
                </a:solidFill>
              </a:rPr>
              <a:t>Close : </a:t>
            </a:r>
            <a:r>
              <a:rPr lang="ko-KR" altLang="en-US" sz="1600" dirty="0">
                <a:solidFill>
                  <a:srgbClr val="C00000"/>
                </a:solidFill>
              </a:rPr>
              <a:t>종가 </a:t>
            </a:r>
            <a:r>
              <a:rPr lang="en-US" altLang="ko-KR" sz="1600" dirty="0">
                <a:solidFill>
                  <a:srgbClr val="C00000"/>
                </a:solidFill>
              </a:rPr>
              <a:t>(Target)</a:t>
            </a:r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Volume : </a:t>
            </a:r>
            <a:r>
              <a:rPr lang="ko-KR" altLang="en-US" sz="1600" dirty="0"/>
              <a:t>거래량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Adj Close : </a:t>
            </a:r>
            <a:r>
              <a:rPr lang="ko-KR" altLang="en-US" sz="1600" dirty="0"/>
              <a:t>조정 종가</a:t>
            </a:r>
            <a:endParaRPr lang="en-US" altLang="ko-KR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2A5EEF-42B1-49B4-9661-B8B0213A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7" y="2262111"/>
            <a:ext cx="5318433" cy="37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1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696257"/>
            <a:ext cx="10884647" cy="637244"/>
          </a:xfrm>
        </p:spPr>
        <p:txBody>
          <a:bodyPr/>
          <a:lstStyle/>
          <a:p>
            <a:pPr algn="ctr"/>
            <a:r>
              <a:rPr lang="en-US" altLang="ko-KR" sz="3600" dirty="0"/>
              <a:t>1-3. </a:t>
            </a:r>
            <a:r>
              <a:rPr lang="ko-KR" altLang="en-US" sz="3600" dirty="0"/>
              <a:t>과제 진행 프로세스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834F17-62D2-4F1E-B3C8-954A1A75D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9" y="1584681"/>
            <a:ext cx="10884647" cy="437684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ko-KR" altLang="en-US" sz="2000" dirty="0"/>
              <a:t>주식 </a:t>
            </a:r>
            <a:r>
              <a:rPr lang="en-US" altLang="ko-KR" sz="2000" dirty="0"/>
              <a:t>10</a:t>
            </a:r>
            <a:r>
              <a:rPr lang="ko-KR" altLang="en-US" sz="2000" dirty="0"/>
              <a:t>종목의 최근 </a:t>
            </a:r>
            <a:r>
              <a:rPr lang="en-US" altLang="ko-KR" sz="2000" dirty="0"/>
              <a:t>10</a:t>
            </a:r>
            <a:r>
              <a:rPr lang="ko-KR" altLang="en-US" sz="2000" dirty="0"/>
              <a:t>년간 주가 데이터 불러오기 </a:t>
            </a:r>
            <a:r>
              <a:rPr lang="en-US" altLang="ko-KR" sz="2000" dirty="0"/>
              <a:t>(Yahoo Finance)</a:t>
            </a:r>
          </a:p>
          <a:p>
            <a:pPr marL="457200" indent="-457200">
              <a:buAutoNum type="arabicParenR"/>
            </a:pPr>
            <a:r>
              <a:rPr lang="ko-KR" altLang="en-US" sz="2000" dirty="0"/>
              <a:t>데이터 변환</a:t>
            </a:r>
            <a:endParaRPr lang="en-US" altLang="ko-KR" sz="2000" dirty="0"/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 err="1"/>
              <a:t>MinMax</a:t>
            </a:r>
            <a:r>
              <a:rPr lang="en-US" altLang="ko-KR" sz="1600" dirty="0"/>
              <a:t> Scaling (0~1)</a:t>
            </a:r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/>
              <a:t>Training Set : 10</a:t>
            </a:r>
            <a:r>
              <a:rPr lang="ko-KR" altLang="en-US" sz="1600" dirty="0"/>
              <a:t>년 중 첫 </a:t>
            </a:r>
            <a:r>
              <a:rPr lang="en-US" altLang="ko-KR" sz="1600" dirty="0"/>
              <a:t>9</a:t>
            </a:r>
            <a:r>
              <a:rPr lang="ko-KR" altLang="en-US" sz="1600" dirty="0"/>
              <a:t>년</a:t>
            </a:r>
            <a:r>
              <a:rPr lang="en-US" altLang="ko-KR" sz="1600" dirty="0"/>
              <a:t>, Test Set : </a:t>
            </a:r>
            <a:r>
              <a:rPr lang="ko-KR" altLang="en-US" sz="1600" dirty="0"/>
              <a:t>이후 </a:t>
            </a:r>
            <a:r>
              <a:rPr lang="en-US" altLang="ko-KR" sz="1600" dirty="0"/>
              <a:t>1</a:t>
            </a:r>
            <a:r>
              <a:rPr lang="ko-KR" altLang="en-US" sz="1600" dirty="0"/>
              <a:t>년</a:t>
            </a:r>
            <a:endParaRPr lang="en-US" altLang="ko-KR" sz="1600" dirty="0"/>
          </a:p>
          <a:p>
            <a:pPr marL="457200" indent="-457200">
              <a:buAutoNum type="arabicParenR"/>
            </a:pPr>
            <a:r>
              <a:rPr lang="en-US" altLang="ko-KR" sz="2000" dirty="0"/>
              <a:t>LSTM </a:t>
            </a:r>
            <a:r>
              <a:rPr lang="ko-KR" altLang="en-US" sz="2000" dirty="0"/>
              <a:t>예측 모델 구축</a:t>
            </a:r>
            <a:endParaRPr lang="en-US" altLang="ko-KR" sz="2000" dirty="0"/>
          </a:p>
          <a:p>
            <a:pPr marL="457200" indent="-457200">
              <a:buAutoNum type="arabicParenR"/>
            </a:pPr>
            <a:r>
              <a:rPr lang="ko-KR" altLang="en-US" sz="2000" dirty="0"/>
              <a:t>모델 성능 평가</a:t>
            </a:r>
            <a:endParaRPr lang="en-US" altLang="ko-KR" sz="2000" dirty="0"/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ko-KR" altLang="en-US" sz="1600" dirty="0"/>
              <a:t>최저 기준 </a:t>
            </a:r>
            <a:r>
              <a:rPr lang="en-US" altLang="ko-KR" sz="1600" dirty="0"/>
              <a:t>: R-Squared &gt; 0.8 (</a:t>
            </a:r>
            <a:r>
              <a:rPr lang="ko-KR" altLang="en-US" sz="1600" dirty="0"/>
              <a:t>예측 값이 실제 값을 </a:t>
            </a:r>
            <a:r>
              <a:rPr lang="en-US" altLang="ko-KR" sz="1600" dirty="0"/>
              <a:t>80% </a:t>
            </a:r>
            <a:r>
              <a:rPr lang="ko-KR" altLang="en-US" sz="1600" dirty="0"/>
              <a:t>이상 설명 가능</a:t>
            </a:r>
            <a:r>
              <a:rPr lang="en-US" altLang="ko-KR" sz="1600" dirty="0"/>
              <a:t>)</a:t>
            </a:r>
          </a:p>
          <a:p>
            <a:pPr marL="1143000" lvl="1" indent="-457200">
              <a:buFont typeface="Wingdings" panose="05000000000000000000" pitchFamily="2" charset="2"/>
              <a:buChar char="ü"/>
            </a:pPr>
            <a:r>
              <a:rPr lang="en-US" altLang="ko-KR" sz="1600" dirty="0"/>
              <a:t>RMSE</a:t>
            </a:r>
            <a:r>
              <a:rPr lang="ko-KR" altLang="en-US" sz="1600" dirty="0"/>
              <a:t>로 모델 평가 </a:t>
            </a:r>
            <a:r>
              <a:rPr lang="en-US" altLang="ko-KR" sz="1600" dirty="0"/>
              <a:t>(</a:t>
            </a:r>
            <a:r>
              <a:rPr lang="ko-KR" altLang="en-US" sz="1600" dirty="0"/>
              <a:t>종가의 평균 오차 파악</a:t>
            </a:r>
            <a:r>
              <a:rPr lang="en-US" altLang="ko-KR" sz="1600" dirty="0"/>
              <a:t>)</a:t>
            </a:r>
          </a:p>
          <a:p>
            <a:pPr marL="457200" indent="-457200">
              <a:buAutoNum type="arabicParenR"/>
            </a:pPr>
            <a:r>
              <a:rPr lang="ko-KR" altLang="en-US" sz="2000" strike="sngStrike" dirty="0"/>
              <a:t>미래 예측 </a:t>
            </a:r>
            <a:r>
              <a:rPr lang="en-US" altLang="ko-KR" sz="2000" strike="sngStrike" dirty="0"/>
              <a:t>: </a:t>
            </a:r>
            <a:r>
              <a:rPr lang="ko-KR" altLang="en-US" sz="2000" strike="sngStrike" dirty="0"/>
              <a:t>최근 </a:t>
            </a:r>
            <a:r>
              <a:rPr lang="en-US" altLang="ko-KR" sz="2000" strike="sngStrike" dirty="0"/>
              <a:t>10</a:t>
            </a:r>
            <a:r>
              <a:rPr lang="ko-KR" altLang="en-US" sz="2000" strike="sngStrike" dirty="0"/>
              <a:t>년 간의 주가 정보로 다시 모델 학습</a:t>
            </a:r>
            <a:r>
              <a:rPr lang="en-US" altLang="ko-KR" sz="2000" strike="sngStrike" dirty="0"/>
              <a:t>, </a:t>
            </a:r>
            <a:r>
              <a:rPr lang="ko-KR" altLang="en-US" sz="2000" strike="sngStrike" dirty="0"/>
              <a:t>현재부터 이후 </a:t>
            </a:r>
            <a:r>
              <a:rPr lang="en-US" altLang="ko-KR" sz="2000" strike="sngStrike" dirty="0"/>
              <a:t>1</a:t>
            </a:r>
            <a:r>
              <a:rPr lang="ko-KR" altLang="en-US" sz="2000" strike="sngStrike" dirty="0"/>
              <a:t>년간의 주가 정보 예측</a:t>
            </a:r>
            <a:endParaRPr lang="en-US" altLang="ko-KR" sz="2000" strike="sngStrike" dirty="0"/>
          </a:p>
          <a:p>
            <a:pPr marL="457200" indent="-457200">
              <a:buAutoNum type="arabicParenR"/>
            </a:pPr>
            <a:r>
              <a:rPr lang="ko-KR" altLang="en-US" sz="2000" strike="sngStrike" dirty="0"/>
              <a:t>예측한 정보를 바탕으로 추천 포트폴리오를 구성해 투자자에 제공 </a:t>
            </a:r>
            <a:r>
              <a:rPr lang="en-US" altLang="ko-KR" sz="2000" strike="sngStrike" dirty="0"/>
              <a:t>(5</a:t>
            </a:r>
            <a:r>
              <a:rPr lang="ko-KR" altLang="en-US" sz="2000" strike="sngStrike" dirty="0"/>
              <a:t>번</a:t>
            </a:r>
            <a:r>
              <a:rPr lang="en-US" altLang="ko-KR" sz="2000" strike="sngStrike" dirty="0"/>
              <a:t>, 6</a:t>
            </a:r>
            <a:r>
              <a:rPr lang="ko-KR" altLang="en-US" sz="2000" strike="sngStrike" dirty="0"/>
              <a:t>번은 이후에 진행</a:t>
            </a:r>
            <a:r>
              <a:rPr lang="en-US" altLang="ko-KR" sz="20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867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4281905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 dirty="0"/>
              <a:t>2. </a:t>
            </a:r>
            <a:r>
              <a:rPr lang="ko-KR" altLang="en-US" sz="4400" dirty="0"/>
              <a:t>모델 구축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5269568A-5AF6-4D69-8785-F477B54D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4409" y="1127520"/>
            <a:ext cx="5295262" cy="475074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Apple </a:t>
            </a:r>
            <a:r>
              <a:rPr lang="ko-KR" altLang="en-US" sz="2000" dirty="0"/>
              <a:t>데이터로 </a:t>
            </a:r>
            <a:r>
              <a:rPr lang="en-US" altLang="ko-KR" sz="2000" dirty="0"/>
              <a:t>LSTM </a:t>
            </a:r>
            <a:r>
              <a:rPr lang="ko-KR" altLang="en-US" sz="2000" dirty="0"/>
              <a:t>모델 구축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Sequential Model </a:t>
            </a:r>
            <a:r>
              <a:rPr lang="ko-KR" altLang="en-US" sz="2000" dirty="0"/>
              <a:t>사용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layer</a:t>
            </a:r>
            <a:r>
              <a:rPr lang="ko-KR" altLang="en-US" sz="1600" dirty="0"/>
              <a:t>를 선형으로 올리는 모델</a:t>
            </a: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add </a:t>
            </a:r>
            <a:r>
              <a:rPr lang="ko-KR" altLang="en-US" sz="2000" dirty="0"/>
              <a:t>함수로 </a:t>
            </a:r>
            <a:r>
              <a:rPr lang="en-US" altLang="ko-KR" sz="2000" dirty="0"/>
              <a:t>layer</a:t>
            </a:r>
            <a:r>
              <a:rPr lang="ko-KR" altLang="en-US" sz="2000" dirty="0"/>
              <a:t> 추가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LSTM layer, Dense layer</a:t>
            </a:r>
            <a:r>
              <a:rPr lang="ko-KR" altLang="en-US" sz="1600" dirty="0"/>
              <a:t> 추가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ko-KR" altLang="en-US" sz="1600" dirty="0"/>
              <a:t>각 </a:t>
            </a:r>
            <a:r>
              <a:rPr lang="en-US" altLang="ko-KR" sz="1600" dirty="0"/>
              <a:t>layer</a:t>
            </a:r>
            <a:r>
              <a:rPr lang="ko-KR" altLang="en-US" sz="1600" dirty="0"/>
              <a:t>당 </a:t>
            </a:r>
            <a:r>
              <a:rPr lang="en-US" altLang="ko-KR" sz="1600" dirty="0"/>
              <a:t>2</a:t>
            </a:r>
            <a:r>
              <a:rPr lang="ko-KR" altLang="en-US" sz="1600" dirty="0"/>
              <a:t>개씩 사용 </a:t>
            </a:r>
            <a:r>
              <a:rPr lang="en-US" altLang="ko-KR" sz="1600" dirty="0"/>
              <a:t>(X, y)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compile </a:t>
            </a:r>
            <a:r>
              <a:rPr lang="ko-KR" altLang="en-US" sz="2000" dirty="0"/>
              <a:t>메소드로 학습 과정 설정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Adam optimizer </a:t>
            </a:r>
            <a:r>
              <a:rPr lang="ko-KR" altLang="en-US" sz="1600" dirty="0"/>
              <a:t>설정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mse</a:t>
            </a:r>
            <a:r>
              <a:rPr lang="en-US" altLang="ko-KR" sz="1600" dirty="0"/>
              <a:t> </a:t>
            </a:r>
            <a:r>
              <a:rPr lang="ko-KR" altLang="en-US" sz="1600" dirty="0"/>
              <a:t>손실함수 설정</a:t>
            </a: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fit </a:t>
            </a:r>
            <a:r>
              <a:rPr lang="ko-KR" altLang="en-US" sz="2000" dirty="0"/>
              <a:t>메소드로 모델 학습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 err="1"/>
              <a:t>batch_size</a:t>
            </a:r>
            <a:r>
              <a:rPr lang="en-US" altLang="ko-KR" sz="1600" dirty="0"/>
              <a:t> : </a:t>
            </a:r>
            <a:r>
              <a:rPr lang="ko-KR" altLang="en-US" sz="1600" dirty="0"/>
              <a:t>분할하는 학습 데이터의 크기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epochs : </a:t>
            </a:r>
            <a:r>
              <a:rPr lang="ko-KR" altLang="en-US" sz="1600" dirty="0"/>
              <a:t>학습 반복 횟수</a:t>
            </a:r>
            <a:endParaRPr lang="en-US" altLang="ko-KR" sz="16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23DE1FD-EE0D-4D70-AB5F-34D2A73CB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2454511"/>
            <a:ext cx="5591396" cy="24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4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3964251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 dirty="0"/>
              <a:t>3. </a:t>
            </a:r>
            <a:r>
              <a:rPr lang="ko-KR" altLang="en-US" sz="4400" dirty="0"/>
              <a:t>성능 평가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5269568A-5AF6-4D69-8785-F477B54D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454511"/>
            <a:ext cx="5295262" cy="326298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구축한 모델의 성능 평가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R-Squared = 0.968</a:t>
            </a:r>
          </a:p>
          <a:p>
            <a:pPr lvl="1" indent="0">
              <a:buNone/>
            </a:pPr>
            <a:r>
              <a:rPr lang="en-US" altLang="ko-KR" sz="1600" dirty="0"/>
              <a:t>	(</a:t>
            </a:r>
            <a:r>
              <a:rPr lang="ko-KR" altLang="en-US" sz="1600" dirty="0"/>
              <a:t>모델의 설명력 </a:t>
            </a:r>
            <a:r>
              <a:rPr lang="en-US" altLang="ko-KR" sz="1600" dirty="0"/>
              <a:t>: 96.8%, </a:t>
            </a:r>
            <a:r>
              <a:rPr lang="ko-KR" altLang="en-US" sz="1600" dirty="0"/>
              <a:t>최저 기준 만족</a:t>
            </a:r>
            <a:r>
              <a:rPr lang="en-US" altLang="ko-KR" sz="1600" dirty="0"/>
              <a:t>)</a:t>
            </a:r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RMSE = 2.867 (</a:t>
            </a:r>
            <a:r>
              <a:rPr lang="ko-KR" altLang="en-US" sz="1600" dirty="0"/>
              <a:t>종가의 평균 오차 </a:t>
            </a:r>
            <a:r>
              <a:rPr lang="en-US" altLang="ko-KR" sz="1600" dirty="0"/>
              <a:t>: 2.867</a:t>
            </a:r>
            <a:r>
              <a:rPr lang="ko-KR" altLang="en-US" sz="1600" dirty="0"/>
              <a:t>달러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최근 </a:t>
            </a:r>
            <a:r>
              <a:rPr lang="en-US" altLang="ko-KR" sz="2000" dirty="0"/>
              <a:t>1</a:t>
            </a:r>
            <a:r>
              <a:rPr lang="ko-KR" altLang="en-US" sz="2000" dirty="0"/>
              <a:t>년 간의 실제 값과 예측 값 시각화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ko-KR" altLang="en-US" sz="1600" dirty="0"/>
              <a:t>대부분 예측 값이 실제 값보다 크게 예측됨</a:t>
            </a: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6E1DC7-9DDF-4D1F-A9BB-CE794BE53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35" y="1024608"/>
            <a:ext cx="5159388" cy="19347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15EA38-024A-4775-8935-9D72E0E1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35" y="3494130"/>
            <a:ext cx="5159388" cy="19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2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2B0CFF1-78D7-4A83-A95E-71F9E3831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76EC81-BD45-4471-BCEB-C74D5EE7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976161"/>
            <a:ext cx="3964251" cy="992045"/>
          </a:xfrm>
        </p:spPr>
        <p:txBody>
          <a:bodyPr>
            <a:normAutofit/>
          </a:bodyPr>
          <a:lstStyle/>
          <a:p>
            <a:pPr>
              <a:lnSpc>
                <a:spcPct val="108000"/>
              </a:lnSpc>
            </a:pPr>
            <a:r>
              <a:rPr lang="en-US" altLang="ko-KR" sz="4400" dirty="0"/>
              <a:t>4. </a:t>
            </a:r>
            <a:r>
              <a:rPr lang="ko-KR" altLang="en-US" sz="4400" dirty="0"/>
              <a:t>성능 개선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15127-4E4B-44AE-B157-C50975D41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489855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607C7DF-2703-4D3B-B500-8182840C0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600" y="6368138"/>
            <a:ext cx="1114707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5269568A-5AF6-4D69-8785-F477B54DA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276004"/>
            <a:ext cx="5084010" cy="360227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같은 모델로 아마존 종목 성능 평가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R-Squared = 0. 269</a:t>
            </a:r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RMSE = 137 (</a:t>
            </a:r>
            <a:r>
              <a:rPr lang="ko-KR" altLang="en-US" sz="1600" dirty="0"/>
              <a:t>종가의 평균 오차 </a:t>
            </a:r>
            <a:r>
              <a:rPr lang="en-US" altLang="ko-KR" sz="1600" dirty="0"/>
              <a:t>: 137</a:t>
            </a:r>
            <a:r>
              <a:rPr lang="ko-KR" altLang="en-US" sz="1600" dirty="0"/>
              <a:t>달러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성능 개선 방법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ko-KR" altLang="en-US" sz="1600" dirty="0"/>
              <a:t>학습에 영향을 주는 최근 행 개수 </a:t>
            </a:r>
            <a:r>
              <a:rPr lang="en-US" altLang="ko-KR" sz="1600" dirty="0"/>
              <a:t>: 20</a:t>
            </a:r>
            <a:r>
              <a:rPr lang="ko-KR" altLang="en-US" sz="1600" dirty="0"/>
              <a:t> </a:t>
            </a:r>
            <a:r>
              <a:rPr lang="en-US" altLang="ko-KR" sz="1600" dirty="0"/>
              <a:t>-&gt; 10 </a:t>
            </a:r>
          </a:p>
          <a:p>
            <a:pPr marL="971550" lvl="1" indent="-285750">
              <a:buFontTx/>
              <a:buChar char="-"/>
            </a:pPr>
            <a:r>
              <a:rPr lang="en-US" altLang="ko-KR" sz="1600" dirty="0" err="1"/>
              <a:t>batch_size</a:t>
            </a:r>
            <a:r>
              <a:rPr lang="en-US" altLang="ko-KR" sz="1600" dirty="0"/>
              <a:t> : 30 -&gt; 20 (</a:t>
            </a:r>
            <a:r>
              <a:rPr lang="ko-KR" altLang="en-US" sz="1600" dirty="0"/>
              <a:t>더 많은 학습 </a:t>
            </a:r>
            <a:r>
              <a:rPr lang="en-US" altLang="ko-KR" sz="1600" dirty="0"/>
              <a:t>set)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개선 결과</a:t>
            </a:r>
            <a:endParaRPr lang="en-US" altLang="ko-KR" sz="2000" dirty="0"/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R-Squared = 0.884</a:t>
            </a:r>
          </a:p>
          <a:p>
            <a:pPr marL="971550" lvl="1" indent="-285750">
              <a:buFontTx/>
              <a:buChar char="-"/>
            </a:pPr>
            <a:r>
              <a:rPr lang="en-US" altLang="ko-KR" sz="1600" dirty="0"/>
              <a:t>RMSE = 54.685 (</a:t>
            </a:r>
            <a:r>
              <a:rPr lang="ko-KR" altLang="en-US" sz="1600" dirty="0"/>
              <a:t>평균 오차 </a:t>
            </a:r>
            <a:r>
              <a:rPr lang="en-US" altLang="ko-KR" sz="1600" dirty="0"/>
              <a:t>: 54.685</a:t>
            </a:r>
            <a:r>
              <a:rPr lang="ko-KR" altLang="en-US" sz="1600" dirty="0"/>
              <a:t>달러</a:t>
            </a:r>
            <a:r>
              <a:rPr lang="en-US" altLang="ko-KR" sz="1600" dirty="0"/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E99B07-301C-4131-AE03-6CD4F18AD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391" y="1263070"/>
            <a:ext cx="3162128" cy="992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01215B-CA89-4AC9-9C7B-CE66C3C4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391" y="2771389"/>
            <a:ext cx="3162128" cy="8459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248D34-1260-4C6D-968D-1312C9F55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391" y="4133588"/>
            <a:ext cx="4528890" cy="17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4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C4EFC-D8CB-4736-83A8-1834A611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826009"/>
            <a:ext cx="10884647" cy="760745"/>
          </a:xfrm>
        </p:spPr>
        <p:txBody>
          <a:bodyPr/>
          <a:lstStyle/>
          <a:p>
            <a:pPr algn="ctr"/>
            <a:r>
              <a:rPr lang="en-US" altLang="ko-KR" sz="4800" dirty="0"/>
              <a:t>5. </a:t>
            </a:r>
            <a:r>
              <a:rPr lang="ko-KR" altLang="en-US" sz="4800" dirty="0"/>
              <a:t>결론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3D987D5-8875-4E59-BD48-936C1D10D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598" y="1865784"/>
            <a:ext cx="10768108" cy="224110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LSTM </a:t>
            </a:r>
            <a:r>
              <a:rPr lang="ko-KR" altLang="en-US" sz="2000" dirty="0"/>
              <a:t>모델을 통해 </a:t>
            </a:r>
            <a:r>
              <a:rPr lang="en-US" altLang="ko-KR" sz="2000" dirty="0"/>
              <a:t>10</a:t>
            </a:r>
            <a:r>
              <a:rPr lang="ko-KR" altLang="en-US" sz="2000" dirty="0"/>
              <a:t>종목 주가 예측 성공</a:t>
            </a:r>
            <a:endParaRPr lang="en-US" altLang="ko-KR" sz="2000" dirty="0"/>
          </a:p>
          <a:p>
            <a:pPr marL="1028700" lvl="1" indent="-342900">
              <a:buFontTx/>
              <a:buChar char="-"/>
            </a:pPr>
            <a:r>
              <a:rPr lang="en-US" altLang="ko-KR" sz="1600" dirty="0"/>
              <a:t>10</a:t>
            </a:r>
            <a:r>
              <a:rPr lang="ko-KR" altLang="en-US" sz="1600" dirty="0"/>
              <a:t>종목 모두 평가 최저 기준 </a:t>
            </a:r>
            <a:r>
              <a:rPr lang="en-US" altLang="ko-KR" sz="1600" dirty="0"/>
              <a:t>R-Squared &gt; 0.8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만족</a:t>
            </a:r>
            <a:endParaRPr lang="en-US" altLang="ko-KR" sz="1600" dirty="0"/>
          </a:p>
          <a:p>
            <a:pPr marL="1028700" lvl="1" indent="-342900">
              <a:buFontTx/>
              <a:buChar char="-"/>
            </a:pPr>
            <a:r>
              <a:rPr lang="ko-KR" altLang="en-US" sz="1600" dirty="0"/>
              <a:t>종목마다 </a:t>
            </a:r>
            <a:r>
              <a:rPr lang="en-US" altLang="ko-KR" sz="1600" dirty="0"/>
              <a:t>hyperparameter</a:t>
            </a:r>
            <a:r>
              <a:rPr lang="ko-KR" altLang="en-US" sz="1600" dirty="0"/>
              <a:t>가 다른 모델 사용 </a:t>
            </a:r>
            <a:r>
              <a:rPr lang="en-US" altLang="ko-KR" sz="1600" dirty="0"/>
              <a:t>(</a:t>
            </a:r>
            <a:r>
              <a:rPr lang="ko-KR" altLang="en-US" sz="1600" dirty="0"/>
              <a:t>성능 차이</a:t>
            </a:r>
            <a:r>
              <a:rPr lang="en-US" altLang="ko-KR" sz="16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ko-KR" sz="2000" dirty="0"/>
              <a:t>Amazon, Starbucks</a:t>
            </a:r>
            <a:r>
              <a:rPr lang="ko-KR" altLang="en-US" sz="2000" dirty="0"/>
              <a:t> 종목은 약간 아쉬운 성능</a:t>
            </a:r>
            <a:endParaRPr lang="en-US" altLang="ko-KR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ko-KR" altLang="en-US" sz="2000" dirty="0"/>
              <a:t>이후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10</a:t>
            </a:r>
            <a:r>
              <a:rPr lang="ko-KR" altLang="en-US" sz="2000" dirty="0"/>
              <a:t>종목의 미래</a:t>
            </a:r>
            <a:r>
              <a:rPr lang="en-US" altLang="ko-KR" sz="2000" dirty="0"/>
              <a:t> 1</a:t>
            </a:r>
            <a:r>
              <a:rPr lang="ko-KR" altLang="en-US" sz="2000" dirty="0"/>
              <a:t>년간의 예측을 통해 </a:t>
            </a:r>
            <a:r>
              <a:rPr lang="en-US" altLang="ko-KR" sz="2000" dirty="0"/>
              <a:t>return, risk</a:t>
            </a:r>
            <a:r>
              <a:rPr lang="ko-KR" altLang="en-US" sz="2000" dirty="0"/>
              <a:t> 결과에 따른 추천 포트폴리오 구성 필요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0B51059-07A7-4972-98C8-91F977205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84" y="4653771"/>
            <a:ext cx="9626431" cy="109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11010"/>
      </p:ext>
    </p:extLst>
  </p:cSld>
  <p:clrMapOvr>
    <a:masterClrMapping/>
  </p:clrMapOvr>
</p:sld>
</file>

<file path=ppt/theme/theme1.xml><?xml version="1.0" encoding="utf-8"?>
<a:theme xmlns:a="http://schemas.openxmlformats.org/drawingml/2006/main" name="L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Seaford">
      <a:majorFont>
        <a:latin typeface="Microsoft GothicNeo"/>
        <a:ea typeface=""/>
        <a:cs typeface=""/>
      </a:majorFont>
      <a:minorFont>
        <a:latin typeface="Microsoft GothicNe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velVTI" id="{64F43929-0387-4D33-907F-72B939BCAF99}" vid="{D804DF84-3298-4A39-BA0E-21F83D68BC2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471</Words>
  <Application>Microsoft Office PowerPoint</Application>
  <PresentationFormat>와이드스크린</PresentationFormat>
  <Paragraphs>74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Microsoft GothicNeo</vt:lpstr>
      <vt:lpstr>Microsoft GothicNeo Light</vt:lpstr>
      <vt:lpstr>맑은 고딕</vt:lpstr>
      <vt:lpstr>Arial</vt:lpstr>
      <vt:lpstr>Wingdings</vt:lpstr>
      <vt:lpstr>LevelVTI</vt:lpstr>
      <vt:lpstr>미국 주식 예측 모델을 통한 추천 포트폴리오 구성</vt:lpstr>
      <vt:lpstr>목차</vt:lpstr>
      <vt:lpstr>1-1. 과제 정의</vt:lpstr>
      <vt:lpstr>1-2. 데이터셋 </vt:lpstr>
      <vt:lpstr>1-3. 과제 진행 프로세스</vt:lpstr>
      <vt:lpstr>2. 모델 구축</vt:lpstr>
      <vt:lpstr>3. 성능 평가</vt:lpstr>
      <vt:lpstr>4. 성능 개선</vt:lpstr>
      <vt:lpstr>5. 결론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미국 주식 예측 모델을 통한 추천 포트폴리오 구성</dc:title>
  <dc:creator>강민석</dc:creator>
  <cp:lastModifiedBy>강민석</cp:lastModifiedBy>
  <cp:revision>4</cp:revision>
  <dcterms:created xsi:type="dcterms:W3CDTF">2022-01-20T13:11:33Z</dcterms:created>
  <dcterms:modified xsi:type="dcterms:W3CDTF">2022-01-25T11:03:54Z</dcterms:modified>
</cp:coreProperties>
</file>